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492837-11B5-4BE7-879F-284832FF7E2C}">
  <a:tblStyle styleId="{23492837-11B5-4BE7-879F-284832FF7E2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DF8"/>
          </a:solidFill>
        </a:fill>
      </a:tcStyle>
    </a:wholeTbl>
    <a:band1H>
      <a:tcTxStyle/>
      <a:tcStyle>
        <a:fill>
          <a:solidFill>
            <a:srgbClr val="CADAF2"/>
          </a:solidFill>
        </a:fill>
      </a:tcStyle>
    </a:band1H>
    <a:band2H>
      <a:tcTxStyle/>
    </a:band2H>
    <a:band1V>
      <a:tcTxStyle/>
      <a:tcStyle>
        <a:fill>
          <a:solidFill>
            <a:srgbClr val="CADAF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21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24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23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93eb60ad6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293eb60ad6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93eb60ad6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293eb60ad6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293eb60ad6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93eb60ad6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293eb60ad6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93eb60ad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293eb60ad6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93eb60a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293eb60a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293eb60a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93eb60ad6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293eb60ad6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93eb60ad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293eb60ad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293eb60ad6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93eb60ad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293eb60ad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3eb60ad6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293eb60ad6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293eb60ad6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758588" y="1436921"/>
            <a:ext cx="5690680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786259" y="5096662"/>
            <a:ext cx="4367531" cy="949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8069104" y="5422164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9029960" y="3463631"/>
            <a:ext cx="3175313" cy="2946690"/>
          </a:xfrm>
          <a:custGeom>
            <a:rect b="b" l="l" r="r" t="t"/>
            <a:pathLst>
              <a:path extrusionOk="0" h="2946690" w="3175312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1043829" y="4566099"/>
            <a:ext cx="1155814" cy="863685"/>
          </a:xfrm>
          <a:custGeom>
            <a:rect b="b" l="l" r="r" t="t"/>
            <a:pathLst>
              <a:path extrusionOk="0" h="863685" w="1155813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0743661" y="-1689"/>
            <a:ext cx="1447943" cy="1003399"/>
          </a:xfrm>
          <a:custGeom>
            <a:rect b="b" l="l" r="r" t="t"/>
            <a:pathLst>
              <a:path extrusionOk="0" h="1003398" w="1447942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6536780" y="-12701"/>
            <a:ext cx="4978890" cy="2133810"/>
          </a:xfrm>
          <a:custGeom>
            <a:rect b="b" l="l" r="r" t="t"/>
            <a:pathLst>
              <a:path extrusionOk="0" h="2133810" w="497889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6518963" y="-12701"/>
            <a:ext cx="5029695" cy="2146511"/>
          </a:xfrm>
          <a:custGeom>
            <a:rect b="b" l="l" r="r" t="t"/>
            <a:pathLst>
              <a:path extrusionOk="0" h="2146511" w="5029695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786259" y="3425363"/>
            <a:ext cx="3629300" cy="949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 sz="2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895717" y="3124629"/>
            <a:ext cx="2158296" cy="151200"/>
          </a:xfrm>
          <a:custGeom>
            <a:rect b="b" l="l" r="r" t="t"/>
            <a:pathLst>
              <a:path extrusionOk="0" h="165045" w="215829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-7816" y="5057878"/>
            <a:ext cx="715108" cy="949829"/>
          </a:xfrm>
          <a:custGeom>
            <a:rect b="b" l="l" r="r" t="t"/>
            <a:pathLst>
              <a:path extrusionOk="0" h="1015200" w="7236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>
            <p:ph idx="3" type="pic"/>
          </p:nvPr>
        </p:nvSpPr>
        <p:spPr>
          <a:xfrm>
            <a:off x="4614953" y="0"/>
            <a:ext cx="7585924" cy="594957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>
  <p:cSld name="Chart Slid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 txBox="1"/>
          <p:nvPr>
            <p:ph type="title"/>
          </p:nvPr>
        </p:nvSpPr>
        <p:spPr>
          <a:xfrm>
            <a:off x="5642753" y="1474969"/>
            <a:ext cx="439525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5649889" y="2592569"/>
            <a:ext cx="563088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1"/>
          <p:cNvSpPr txBox="1"/>
          <p:nvPr>
            <p:ph idx="2" type="body"/>
          </p:nvPr>
        </p:nvSpPr>
        <p:spPr>
          <a:xfrm>
            <a:off x="6126385" y="3719427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7" name="Google Shape;167;p11"/>
          <p:cNvSpPr txBox="1"/>
          <p:nvPr>
            <p:ph idx="3" type="body"/>
          </p:nvPr>
        </p:nvSpPr>
        <p:spPr>
          <a:xfrm>
            <a:off x="6126386" y="3990708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1"/>
          <p:cNvSpPr txBox="1"/>
          <p:nvPr>
            <p:ph idx="4" type="body"/>
          </p:nvPr>
        </p:nvSpPr>
        <p:spPr>
          <a:xfrm>
            <a:off x="6126410" y="4451492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11"/>
          <p:cNvSpPr txBox="1"/>
          <p:nvPr>
            <p:ph idx="5" type="body"/>
          </p:nvPr>
        </p:nvSpPr>
        <p:spPr>
          <a:xfrm>
            <a:off x="6126411" y="4722773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1"/>
          <p:cNvSpPr txBox="1"/>
          <p:nvPr>
            <p:ph idx="6" type="body"/>
          </p:nvPr>
        </p:nvSpPr>
        <p:spPr>
          <a:xfrm>
            <a:off x="8065899" y="3719427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idx="7" type="body"/>
          </p:nvPr>
        </p:nvSpPr>
        <p:spPr>
          <a:xfrm>
            <a:off x="8065900" y="3990708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1"/>
          <p:cNvSpPr txBox="1"/>
          <p:nvPr>
            <p:ph idx="8" type="body"/>
          </p:nvPr>
        </p:nvSpPr>
        <p:spPr>
          <a:xfrm>
            <a:off x="8065924" y="4451492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9" type="body"/>
          </p:nvPr>
        </p:nvSpPr>
        <p:spPr>
          <a:xfrm>
            <a:off x="8065925" y="4722773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11"/>
          <p:cNvSpPr txBox="1"/>
          <p:nvPr>
            <p:ph idx="13" type="body"/>
          </p:nvPr>
        </p:nvSpPr>
        <p:spPr>
          <a:xfrm>
            <a:off x="10005413" y="3719427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5" name="Google Shape;175;p11"/>
          <p:cNvSpPr txBox="1"/>
          <p:nvPr>
            <p:ph idx="14" type="body"/>
          </p:nvPr>
        </p:nvSpPr>
        <p:spPr>
          <a:xfrm>
            <a:off x="10005414" y="3990708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11"/>
          <p:cNvSpPr txBox="1"/>
          <p:nvPr>
            <p:ph idx="15" type="body"/>
          </p:nvPr>
        </p:nvSpPr>
        <p:spPr>
          <a:xfrm>
            <a:off x="10005438" y="4451492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16" type="body"/>
          </p:nvPr>
        </p:nvSpPr>
        <p:spPr>
          <a:xfrm>
            <a:off x="10005439" y="4722773"/>
            <a:ext cx="15978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i="0"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1"/>
          <p:cNvSpPr/>
          <p:nvPr>
            <p:ph idx="17" type="chart"/>
          </p:nvPr>
        </p:nvSpPr>
        <p:spPr>
          <a:xfrm>
            <a:off x="911225" y="908050"/>
            <a:ext cx="4284663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11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180" name="Google Shape;180;p11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1"/>
          <p:cNvSpPr/>
          <p:nvPr/>
        </p:nvSpPr>
        <p:spPr>
          <a:xfrm>
            <a:off x="5731819" y="2267879"/>
            <a:ext cx="3016875" cy="165305"/>
          </a:xfrm>
          <a:custGeom>
            <a:rect b="b" l="l" r="r" t="t"/>
            <a:pathLst>
              <a:path extrusionOk="0" h="165304" w="3016875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itle Slide">
  <p:cSld name="Image and 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>
            <p:ph idx="2" type="pic"/>
          </p:nvPr>
        </p:nvSpPr>
        <p:spPr>
          <a:xfrm>
            <a:off x="0" y="1"/>
            <a:ext cx="12190660" cy="556949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2"/>
          <p:cNvSpPr/>
          <p:nvPr/>
        </p:nvSpPr>
        <p:spPr>
          <a:xfrm>
            <a:off x="7345849" y="-12701"/>
            <a:ext cx="4851878" cy="2298926"/>
          </a:xfrm>
          <a:custGeom>
            <a:rect b="b" l="l" r="r" t="t"/>
            <a:pathLst>
              <a:path extrusionOk="0" h="2298926" w="4851877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9782306" y="458515"/>
            <a:ext cx="2413238" cy="2578354"/>
          </a:xfrm>
          <a:custGeom>
            <a:rect b="b" l="l" r="r" t="t"/>
            <a:pathLst>
              <a:path extrusionOk="0" h="2578353" w="2413237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-12701" y="2355829"/>
            <a:ext cx="2857781" cy="2298926"/>
          </a:xfrm>
          <a:custGeom>
            <a:rect b="b" l="l" r="r" t="t"/>
            <a:pathLst>
              <a:path extrusionOk="0" h="2298926" w="2857781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>
            <p:ph type="title"/>
          </p:nvPr>
        </p:nvSpPr>
        <p:spPr>
          <a:xfrm>
            <a:off x="838200" y="4349863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11" type="ftr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2"/>
          <p:cNvSpPr txBox="1"/>
          <p:nvPr>
            <p:ph idx="1" type="body"/>
          </p:nvPr>
        </p:nvSpPr>
        <p:spPr>
          <a:xfrm>
            <a:off x="2412987" y="5718810"/>
            <a:ext cx="7366026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2500" y="5155439"/>
            <a:ext cx="2667000" cy="1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8826099" y="2044901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8810222" y="2029025"/>
            <a:ext cx="774776" cy="774776"/>
          </a:xfrm>
          <a:custGeom>
            <a:rect b="b" l="l" r="r" t="t"/>
            <a:pathLst>
              <a:path extrusionOk="0" h="774776" w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329938" y="-9526"/>
            <a:ext cx="4864579" cy="2311628"/>
          </a:xfrm>
          <a:custGeom>
            <a:rect b="b" l="l" r="r" t="t"/>
            <a:pathLst>
              <a:path extrusionOk="0" h="2311627" w="4864578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9766949" y="442639"/>
            <a:ext cx="2425939" cy="2603756"/>
          </a:xfrm>
          <a:custGeom>
            <a:rect b="b" l="l" r="r" t="t"/>
            <a:pathLst>
              <a:path extrusionOk="0" h="2603756" w="2425938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-9526" y="2340318"/>
            <a:ext cx="2870483" cy="2540250"/>
          </a:xfrm>
          <a:custGeom>
            <a:rect b="b" l="l" r="r" t="t"/>
            <a:pathLst>
              <a:path extrusionOk="0" h="2540250" w="2870482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Content">
  <p:cSld name="Video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3"/>
          <p:cNvSpPr/>
          <p:nvPr>
            <p:ph idx="2" type="media"/>
          </p:nvPr>
        </p:nvSpPr>
        <p:spPr>
          <a:xfrm>
            <a:off x="911225" y="908050"/>
            <a:ext cx="10369550" cy="4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11" type="ftr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8807428" y="2003790"/>
            <a:ext cx="775201" cy="774776"/>
          </a:xfrm>
          <a:custGeom>
            <a:rect b="b" l="l" r="r" t="t"/>
            <a:pathLst>
              <a:path extrusionOk="0" h="774776" w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9780046" y="430740"/>
            <a:ext cx="2414562" cy="2578354"/>
          </a:xfrm>
          <a:custGeom>
            <a:rect b="b" l="l" r="r" t="t"/>
            <a:pathLst>
              <a:path extrusionOk="0" h="2578354" w="2413237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9762774" y="410418"/>
            <a:ext cx="2439977" cy="2616458"/>
          </a:xfrm>
          <a:custGeom>
            <a:rect b="b" l="l" r="r" t="t"/>
            <a:pathLst>
              <a:path extrusionOk="0" h="2616457" w="2438640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7340981" y="-16344"/>
            <a:ext cx="4854539" cy="2273524"/>
          </a:xfrm>
          <a:custGeom>
            <a:rect b="b" l="l" r="r" t="t"/>
            <a:pathLst>
              <a:path extrusionOk="0" h="2273523" w="4851877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7327556" y="-16344"/>
            <a:ext cx="4867247" cy="2298926"/>
          </a:xfrm>
          <a:custGeom>
            <a:rect b="b" l="l" r="r" t="t"/>
            <a:pathLst>
              <a:path extrusionOk="0" h="2298926" w="4864578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/>
          <p:nvPr>
            <p:ph type="title"/>
          </p:nvPr>
        </p:nvSpPr>
        <p:spPr>
          <a:xfrm>
            <a:off x="2412986" y="5707145"/>
            <a:ext cx="7366027" cy="85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3"/>
          <p:cNvGrpSpPr/>
          <p:nvPr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217" name="Google Shape;217;p13"/>
            <p:cNvSpPr/>
            <p:nvPr/>
          </p:nvSpPr>
          <p:spPr>
            <a:xfrm>
              <a:off x="-18799" y="2336694"/>
              <a:ext cx="2871530" cy="2299765"/>
            </a:xfrm>
            <a:custGeom>
              <a:rect b="b" l="l" r="r" t="t"/>
              <a:pathLst>
                <a:path extrusionOk="0" h="2299764" w="2871529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-18799" y="2319272"/>
              <a:ext cx="2884236" cy="2337882"/>
            </a:xfrm>
            <a:custGeom>
              <a:rect b="b" l="l" r="r" t="t"/>
              <a:pathLst>
                <a:path extrusionOk="0" h="2337882" w="2884235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-18799" y="3968979"/>
              <a:ext cx="1766118" cy="1156235"/>
            </a:xfrm>
            <a:custGeom>
              <a:rect b="b" l="l" r="r" t="t"/>
              <a:pathLst>
                <a:path extrusionOk="0" h="1156235" w="1766117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-18799" y="3949755"/>
              <a:ext cx="1778824" cy="1194353"/>
            </a:xfrm>
            <a:custGeom>
              <a:rect b="b" l="l" r="r" t="t"/>
              <a:pathLst>
                <a:path extrusionOk="0" h="1194352" w="1778823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Thanks slid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>
            <p:ph idx="2" type="pic"/>
          </p:nvPr>
        </p:nvSpPr>
        <p:spPr>
          <a:xfrm>
            <a:off x="5245189" y="1"/>
            <a:ext cx="6943003" cy="5934621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814944" y="45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704586" y="5422906"/>
            <a:ext cx="736600" cy="736600"/>
          </a:xfrm>
          <a:custGeom>
            <a:rect b="b" l="l" r="r" t="t"/>
            <a:pathLst>
              <a:path extrusionOk="0" h="736600" w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9659429" y="3776986"/>
            <a:ext cx="2540000" cy="2628900"/>
          </a:xfrm>
          <a:custGeom>
            <a:rect b="b" l="l" r="r" t="t"/>
            <a:pathLst>
              <a:path extrusionOk="0" h="2628900" w="25400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 txBox="1"/>
          <p:nvPr>
            <p:ph idx="1" type="body"/>
          </p:nvPr>
        </p:nvSpPr>
        <p:spPr>
          <a:xfrm>
            <a:off x="824420" y="3955665"/>
            <a:ext cx="4367531" cy="524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 sz="2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4"/>
          <p:cNvSpPr txBox="1"/>
          <p:nvPr>
            <p:ph idx="3" type="body"/>
          </p:nvPr>
        </p:nvSpPr>
        <p:spPr>
          <a:xfrm>
            <a:off x="824420" y="4633361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4"/>
          <p:cNvSpPr txBox="1"/>
          <p:nvPr>
            <p:ph idx="4" type="body"/>
          </p:nvPr>
        </p:nvSpPr>
        <p:spPr>
          <a:xfrm>
            <a:off x="824420" y="4892976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i="0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4"/>
          <p:cNvSpPr txBox="1"/>
          <p:nvPr>
            <p:ph idx="5" type="body"/>
          </p:nvPr>
        </p:nvSpPr>
        <p:spPr>
          <a:xfrm>
            <a:off x="824420" y="5334299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4"/>
          <p:cNvSpPr txBox="1"/>
          <p:nvPr>
            <p:ph idx="6" type="body"/>
          </p:nvPr>
        </p:nvSpPr>
        <p:spPr>
          <a:xfrm>
            <a:off x="824420" y="5593914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i="0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4"/>
          <p:cNvSpPr/>
          <p:nvPr/>
        </p:nvSpPr>
        <p:spPr>
          <a:xfrm>
            <a:off x="900978" y="1561556"/>
            <a:ext cx="2973890" cy="165305"/>
          </a:xfrm>
          <a:custGeom>
            <a:rect b="b" l="l" r="r" t="t"/>
            <a:pathLst>
              <a:path extrusionOk="0" h="165304" w="2973890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7172412" y="-12694"/>
            <a:ext cx="4978400" cy="2133600"/>
          </a:xfrm>
          <a:custGeom>
            <a:rect b="b" l="l" r="r" t="t"/>
            <a:pathLst>
              <a:path extrusionOk="0" h="2133600" w="49784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758588" y="1436921"/>
            <a:ext cx="5690680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5"/>
          <p:cNvSpPr/>
          <p:nvPr/>
        </p:nvSpPr>
        <p:spPr>
          <a:xfrm>
            <a:off x="8069104" y="5422164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9029960" y="3463631"/>
            <a:ext cx="3175313" cy="2946690"/>
          </a:xfrm>
          <a:custGeom>
            <a:rect b="b" l="l" r="r" t="t"/>
            <a:pathLst>
              <a:path extrusionOk="0" h="2946690" w="3175312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11043829" y="4566099"/>
            <a:ext cx="1155814" cy="863685"/>
          </a:xfrm>
          <a:custGeom>
            <a:rect b="b" l="l" r="r" t="t"/>
            <a:pathLst>
              <a:path extrusionOk="0" h="863685" w="1155813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10743661" y="-1689"/>
            <a:ext cx="1447943" cy="1003399"/>
          </a:xfrm>
          <a:custGeom>
            <a:rect b="b" l="l" r="r" t="t"/>
            <a:pathLst>
              <a:path extrusionOk="0" h="1003398" w="1447942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6536780" y="-12701"/>
            <a:ext cx="4978890" cy="2133810"/>
          </a:xfrm>
          <a:custGeom>
            <a:rect b="b" l="l" r="r" t="t"/>
            <a:pathLst>
              <a:path extrusionOk="0" h="2133810" w="497889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6518963" y="-12701"/>
            <a:ext cx="5029695" cy="2146511"/>
          </a:xfrm>
          <a:custGeom>
            <a:rect b="b" l="l" r="r" t="t"/>
            <a:pathLst>
              <a:path extrusionOk="0" h="2146511" w="5029695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895717" y="3124629"/>
            <a:ext cx="2158296" cy="151200"/>
          </a:xfrm>
          <a:custGeom>
            <a:rect b="b" l="l" r="r" t="t"/>
            <a:pathLst>
              <a:path extrusionOk="0" h="165045" w="215829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-7816" y="5057878"/>
            <a:ext cx="715108" cy="949829"/>
          </a:xfrm>
          <a:custGeom>
            <a:rect b="b" l="l" r="r" t="t"/>
            <a:pathLst>
              <a:path extrusionOk="0" h="1015200" w="7236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>
            <p:ph idx="1" type="subTitle"/>
          </p:nvPr>
        </p:nvSpPr>
        <p:spPr>
          <a:xfrm>
            <a:off x="758588" y="3429000"/>
            <a:ext cx="3629300" cy="946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/>
          <p:nvPr/>
        </p:nvSpPr>
        <p:spPr>
          <a:xfrm>
            <a:off x="7998821" y="1645349"/>
            <a:ext cx="4196737" cy="1001638"/>
          </a:xfrm>
          <a:custGeom>
            <a:rect b="b" l="l" r="r" t="t"/>
            <a:pathLst>
              <a:path extrusionOk="0" h="752475" w="31527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12186920" y="2632655"/>
            <a:ext cx="5081" cy="25381"/>
          </a:xfrm>
          <a:custGeom>
            <a:rect b="b" l="l" r="r" t="t"/>
            <a:pathLst>
              <a:path extrusionOk="0" h="25381" w="50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 txBox="1"/>
          <p:nvPr>
            <p:ph type="ctrTitle"/>
          </p:nvPr>
        </p:nvSpPr>
        <p:spPr>
          <a:xfrm>
            <a:off x="781987" y="793172"/>
            <a:ext cx="9144000" cy="655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1"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" type="subTitle"/>
          </p:nvPr>
        </p:nvSpPr>
        <p:spPr>
          <a:xfrm>
            <a:off x="795772" y="1877051"/>
            <a:ext cx="6843278" cy="496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6"/>
          <p:cNvSpPr/>
          <p:nvPr/>
        </p:nvSpPr>
        <p:spPr>
          <a:xfrm>
            <a:off x="903223" y="1550951"/>
            <a:ext cx="3273552" cy="151200"/>
          </a:xfrm>
          <a:custGeom>
            <a:rect b="b" l="l" r="r" t="t"/>
            <a:pathLst>
              <a:path extrusionOk="0" h="114300" w="2447925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3899957" y="4662943"/>
            <a:ext cx="8292043" cy="760738"/>
          </a:xfrm>
          <a:custGeom>
            <a:rect b="b" l="l" r="r" t="t"/>
            <a:pathLst>
              <a:path extrusionOk="0" h="571500" w="622935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3909848" y="4665641"/>
            <a:ext cx="8277071" cy="257213"/>
          </a:xfrm>
          <a:custGeom>
            <a:rect b="b" l="l" r="r" t="t"/>
            <a:pathLst>
              <a:path extrusionOk="0" h="257213" w="8277071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12186919" y="4665641"/>
            <a:ext cx="5081" cy="25380"/>
          </a:xfrm>
          <a:custGeom>
            <a:rect b="b" l="l" r="r" t="t"/>
            <a:pathLst>
              <a:path extrusionOk="0" h="25380" w="5081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3905233" y="4922854"/>
            <a:ext cx="8286767" cy="513089"/>
          </a:xfrm>
          <a:custGeom>
            <a:rect b="b" l="l" r="r" t="t"/>
            <a:pathLst>
              <a:path extrusionOk="0" h="513089" w="8286767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6"/>
          <p:cNvSpPr txBox="1"/>
          <p:nvPr>
            <p:ph idx="11" type="ftr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6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7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7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5" name="Google Shape;265;p17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266" name="Google Shape;266;p17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17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7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8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282" name="Google Shape;282;p18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18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8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 txBox="1"/>
          <p:nvPr>
            <p:ph idx="1" type="body"/>
          </p:nvPr>
        </p:nvSpPr>
        <p:spPr>
          <a:xfrm>
            <a:off x="838200" y="1825625"/>
            <a:ext cx="5181600" cy="3885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2" type="body"/>
          </p:nvPr>
        </p:nvSpPr>
        <p:spPr>
          <a:xfrm>
            <a:off x="6198110" y="1825624"/>
            <a:ext cx="5181600" cy="392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/>
          <p:nvPr>
            <p:ph idx="2" type="pic"/>
          </p:nvPr>
        </p:nvSpPr>
        <p:spPr>
          <a:xfrm>
            <a:off x="5775856" y="532519"/>
            <a:ext cx="6416144" cy="4534825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19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9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9"/>
          <p:cNvSpPr txBox="1"/>
          <p:nvPr>
            <p:ph type="title"/>
          </p:nvPr>
        </p:nvSpPr>
        <p:spPr>
          <a:xfrm>
            <a:off x="839788" y="457200"/>
            <a:ext cx="3932237" cy="1442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9"/>
          <p:cNvSpPr txBox="1"/>
          <p:nvPr>
            <p:ph idx="1" type="body"/>
          </p:nvPr>
        </p:nvSpPr>
        <p:spPr>
          <a:xfrm>
            <a:off x="839788" y="2356700"/>
            <a:ext cx="3932237" cy="351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20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>
            <p:ph type="title"/>
          </p:nvPr>
        </p:nvSpPr>
        <p:spPr>
          <a:xfrm>
            <a:off x="839788" y="457200"/>
            <a:ext cx="3932237" cy="1442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839788" y="2356700"/>
            <a:ext cx="3932237" cy="351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7" name="Google Shape;317;p20"/>
          <p:cNvSpPr txBox="1"/>
          <p:nvPr>
            <p:ph idx="2" type="body"/>
          </p:nvPr>
        </p:nvSpPr>
        <p:spPr>
          <a:xfrm>
            <a:off x="5183188" y="457201"/>
            <a:ext cx="6653212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11744" y="2134675"/>
            <a:ext cx="340330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809405" y="3252275"/>
            <a:ext cx="3396171" cy="184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6" name="Google Shape;36;p3"/>
          <p:cNvGrpSpPr/>
          <p:nvPr/>
        </p:nvGrpSpPr>
        <p:grpSpPr>
          <a:xfrm flipH="1">
            <a:off x="-5568" y="-7969"/>
            <a:ext cx="2199425" cy="1945482"/>
            <a:chOff x="9994666" y="-7969"/>
            <a:chExt cx="2199425" cy="1945482"/>
          </a:xfrm>
        </p:grpSpPr>
        <p:sp>
          <p:nvSpPr>
            <p:cNvPr id="37" name="Google Shape;37;p3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3"/>
          <p:cNvSpPr/>
          <p:nvPr/>
        </p:nvSpPr>
        <p:spPr>
          <a:xfrm>
            <a:off x="895660" y="2912161"/>
            <a:ext cx="2781900" cy="165305"/>
          </a:xfrm>
          <a:custGeom>
            <a:rect b="b" l="l" r="r" t="t"/>
            <a:pathLst>
              <a:path extrusionOk="0" h="165304" w="2781900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51" name="Google Shape;51;p4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 and Image">
  <p:cSld name="Title, Subtitle, Content and Imag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>
            <p:ph idx="2" type="pic"/>
          </p:nvPr>
        </p:nvSpPr>
        <p:spPr>
          <a:xfrm>
            <a:off x="1396781" y="0"/>
            <a:ext cx="3894833" cy="565633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5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6910023" y="90805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492146" y="-12675"/>
            <a:ext cx="545708" cy="3819957"/>
          </a:xfrm>
          <a:custGeom>
            <a:rect b="b" l="l" r="r" t="t"/>
            <a:pathLst>
              <a:path extrusionOk="0" h="3819957" w="545708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5479455" y="-12675"/>
            <a:ext cx="571090" cy="3832648"/>
          </a:xfrm>
          <a:custGeom>
            <a:rect b="b" l="l" r="r" t="t"/>
            <a:pathLst>
              <a:path extrusionOk="0" h="3832648" w="571089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6910023" y="2050475"/>
            <a:ext cx="4548187" cy="639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3" type="body"/>
          </p:nvPr>
        </p:nvSpPr>
        <p:spPr>
          <a:xfrm>
            <a:off x="6910023" y="2839714"/>
            <a:ext cx="4548187" cy="29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"/>
          <p:cNvSpPr/>
          <p:nvPr/>
        </p:nvSpPr>
        <p:spPr>
          <a:xfrm>
            <a:off x="6981947" y="172667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069371" y="-12675"/>
            <a:ext cx="1002580" cy="2144760"/>
          </a:xfrm>
          <a:custGeom>
            <a:rect b="b" l="l" r="r" t="t"/>
            <a:pathLst>
              <a:path extrusionOk="0" h="2144760" w="100258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" name="Google Shape;79;p6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80" name="Google Shape;80;p6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6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 txBox="1"/>
          <p:nvPr>
            <p:ph idx="1" type="body"/>
          </p:nvPr>
        </p:nvSpPr>
        <p:spPr>
          <a:xfrm>
            <a:off x="839788" y="1825624"/>
            <a:ext cx="5157787" cy="4210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6"/>
          <p:cNvSpPr txBox="1"/>
          <p:nvPr>
            <p:ph idx="2" type="body"/>
          </p:nvPr>
        </p:nvSpPr>
        <p:spPr>
          <a:xfrm>
            <a:off x="839788" y="2323458"/>
            <a:ext cx="5157787" cy="338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6"/>
          <p:cNvSpPr txBox="1"/>
          <p:nvPr>
            <p:ph idx="3" type="body"/>
          </p:nvPr>
        </p:nvSpPr>
        <p:spPr>
          <a:xfrm>
            <a:off x="6172200" y="1828800"/>
            <a:ext cx="5183188" cy="417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6"/>
          <p:cNvSpPr txBox="1"/>
          <p:nvPr>
            <p:ph idx="4" type="body"/>
          </p:nvPr>
        </p:nvSpPr>
        <p:spPr>
          <a:xfrm>
            <a:off x="6172200" y="2323458"/>
            <a:ext cx="5183188" cy="338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99" name="Google Shape;99;p7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>
            <p:ph idx="2" type="pic"/>
          </p:nvPr>
        </p:nvSpPr>
        <p:spPr>
          <a:xfrm>
            <a:off x="912412" y="2373273"/>
            <a:ext cx="11271651" cy="254958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8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7998821" y="1645349"/>
            <a:ext cx="4196737" cy="1001638"/>
          </a:xfrm>
          <a:custGeom>
            <a:rect b="b" l="l" r="r" t="t"/>
            <a:pathLst>
              <a:path extrusionOk="0" h="752475" w="31527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2186920" y="2632655"/>
            <a:ext cx="5081" cy="25381"/>
          </a:xfrm>
          <a:custGeom>
            <a:rect b="b" l="l" r="r" t="t"/>
            <a:pathLst>
              <a:path extrusionOk="0" h="25381" w="50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 txBox="1"/>
          <p:nvPr>
            <p:ph type="ctrTitle"/>
          </p:nvPr>
        </p:nvSpPr>
        <p:spPr>
          <a:xfrm>
            <a:off x="781987" y="793172"/>
            <a:ext cx="9144000" cy="655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1"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subTitle"/>
          </p:nvPr>
        </p:nvSpPr>
        <p:spPr>
          <a:xfrm>
            <a:off x="795772" y="1877051"/>
            <a:ext cx="6843278" cy="496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8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1" type="ftr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8"/>
          <p:cNvSpPr/>
          <p:nvPr/>
        </p:nvSpPr>
        <p:spPr>
          <a:xfrm>
            <a:off x="903223" y="1550951"/>
            <a:ext cx="3273552" cy="151200"/>
          </a:xfrm>
          <a:custGeom>
            <a:rect b="b" l="l" r="r" t="t"/>
            <a:pathLst>
              <a:path extrusionOk="0" h="114300" w="2447925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3899957" y="4662943"/>
            <a:ext cx="8292043" cy="760738"/>
          </a:xfrm>
          <a:custGeom>
            <a:rect b="b" l="l" r="r" t="t"/>
            <a:pathLst>
              <a:path extrusionOk="0" h="571500" w="622935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3909848" y="4665641"/>
            <a:ext cx="8277071" cy="257213"/>
          </a:xfrm>
          <a:custGeom>
            <a:rect b="b" l="l" r="r" t="t"/>
            <a:pathLst>
              <a:path extrusionOk="0" h="257213" w="8277071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2186919" y="4665641"/>
            <a:ext cx="5081" cy="25380"/>
          </a:xfrm>
          <a:custGeom>
            <a:rect b="b" l="l" r="r" t="t"/>
            <a:pathLst>
              <a:path extrusionOk="0" h="25380" w="5081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3905233" y="4922854"/>
            <a:ext cx="8286767" cy="513089"/>
          </a:xfrm>
          <a:custGeom>
            <a:rect b="b" l="l" r="r" t="t"/>
            <a:pathLst>
              <a:path extrusionOk="0" h="513089" w="8286767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/>
          <p:nvPr>
            <p:ph idx="2" type="pic"/>
          </p:nvPr>
        </p:nvSpPr>
        <p:spPr>
          <a:xfrm>
            <a:off x="5771770" y="1483675"/>
            <a:ext cx="6421408" cy="3438427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9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>
            <p:ph type="title"/>
          </p:nvPr>
        </p:nvSpPr>
        <p:spPr>
          <a:xfrm>
            <a:off x="815853" y="123190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9"/>
          <p:cNvSpPr txBox="1"/>
          <p:nvPr>
            <p:ph idx="1" type="body"/>
          </p:nvPr>
        </p:nvSpPr>
        <p:spPr>
          <a:xfrm>
            <a:off x="830067" y="3889184"/>
            <a:ext cx="4548187" cy="1708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9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12193179" y="4156602"/>
            <a:ext cx="3197" cy="25264"/>
          </a:xfrm>
          <a:custGeom>
            <a:rect b="b" l="l" r="r" t="t"/>
            <a:pathLst>
              <a:path extrusionOk="0" h="25264" w="3197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12193179" y="4682093"/>
            <a:ext cx="3197" cy="25264"/>
          </a:xfrm>
          <a:custGeom>
            <a:rect b="b" l="l" r="r" t="t"/>
            <a:pathLst>
              <a:path extrusionOk="0" h="25264" w="3197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 txBox="1"/>
          <p:nvPr>
            <p:ph idx="3" type="body"/>
          </p:nvPr>
        </p:nvSpPr>
        <p:spPr>
          <a:xfrm>
            <a:off x="811115" y="2374900"/>
            <a:ext cx="456565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4" type="body"/>
          </p:nvPr>
        </p:nvSpPr>
        <p:spPr>
          <a:xfrm>
            <a:off x="811115" y="3165301"/>
            <a:ext cx="4583113" cy="68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9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Subtitle">
  <p:cSld name="Comparison with Sub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/>
          <p:nvPr>
            <p:ph type="title"/>
          </p:nvPr>
        </p:nvSpPr>
        <p:spPr>
          <a:xfrm>
            <a:off x="831850" y="78105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993286" y="2959593"/>
            <a:ext cx="4183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0"/>
          <p:cNvSpPr txBox="1"/>
          <p:nvPr>
            <p:ph idx="2" type="body"/>
          </p:nvPr>
        </p:nvSpPr>
        <p:spPr>
          <a:xfrm>
            <a:off x="830066" y="1898650"/>
            <a:ext cx="10515599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0"/>
          <p:cNvSpPr/>
          <p:nvPr/>
        </p:nvSpPr>
        <p:spPr>
          <a:xfrm>
            <a:off x="3019044" y="1583026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"/>
          <p:cNvSpPr txBox="1"/>
          <p:nvPr>
            <p:ph idx="3" type="body"/>
          </p:nvPr>
        </p:nvSpPr>
        <p:spPr>
          <a:xfrm>
            <a:off x="6155960" y="2959593"/>
            <a:ext cx="4183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10"/>
          <p:cNvSpPr txBox="1"/>
          <p:nvPr>
            <p:ph idx="4" type="body"/>
          </p:nvPr>
        </p:nvSpPr>
        <p:spPr>
          <a:xfrm>
            <a:off x="811311" y="3294245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0"/>
          <p:cNvSpPr txBox="1"/>
          <p:nvPr>
            <p:ph idx="5" type="body"/>
          </p:nvPr>
        </p:nvSpPr>
        <p:spPr>
          <a:xfrm>
            <a:off x="5973985" y="3294245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1" name="Google Shape;151;p10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152" name="Google Shape;152;p10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>
            <p:ph type="title"/>
          </p:nvPr>
        </p:nvSpPr>
        <p:spPr>
          <a:xfrm>
            <a:off x="758588" y="1436921"/>
            <a:ext cx="5690680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 sz="4800"/>
              <a:t>History of 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 sz="4800"/>
              <a:t>Windows OS</a:t>
            </a:r>
            <a:endParaRPr sz="4800"/>
          </a:p>
        </p:txBody>
      </p:sp>
      <p:sp>
        <p:nvSpPr>
          <p:cNvPr id="323" name="Google Shape;323;p21"/>
          <p:cNvSpPr txBox="1"/>
          <p:nvPr>
            <p:ph idx="2" type="body"/>
          </p:nvPr>
        </p:nvSpPr>
        <p:spPr>
          <a:xfrm>
            <a:off x="786259" y="3425363"/>
            <a:ext cx="3629300" cy="949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sz="2000"/>
              <a:t>By Saidul Islam Badhon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sz="2000"/>
              <a:t>COMT-200534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sz="2000"/>
              <a:t>566306</a:t>
            </a:r>
            <a:endParaRPr sz="2000"/>
          </a:p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786259" y="5109832"/>
            <a:ext cx="4367531" cy="3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sz="1800"/>
              <a:t>Submitted to</a:t>
            </a:r>
            <a:endParaRPr sz="1800"/>
          </a:p>
        </p:txBody>
      </p:sp>
      <p:sp>
        <p:nvSpPr>
          <p:cNvPr id="325" name="Google Shape;325;p21"/>
          <p:cNvSpPr txBox="1"/>
          <p:nvPr/>
        </p:nvSpPr>
        <p:spPr>
          <a:xfrm>
            <a:off x="766329" y="5401842"/>
            <a:ext cx="4367531" cy="54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3"/>
                </a:solidFill>
              </a:rPr>
              <a:t>Nigar Sultana</a:t>
            </a:r>
            <a:endParaRPr b="1" sz="2800">
              <a:solidFill>
                <a:schemeClr val="accent3"/>
              </a:solidFill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086" y="0"/>
            <a:ext cx="7585924" cy="595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700" y="3068275"/>
            <a:ext cx="2112200" cy="2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6910023" y="908050"/>
            <a:ext cx="45033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8.1</a:t>
            </a:r>
            <a:endParaRPr/>
          </a:p>
        </p:txBody>
      </p:sp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30"/>
          <p:cNvSpPr txBox="1"/>
          <p:nvPr/>
        </p:nvSpPr>
        <p:spPr>
          <a:xfrm>
            <a:off x="6757625" y="2161500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Fixed windows 8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Added Start Button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People Loved it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404" name="Google Shape;404;p30"/>
          <p:cNvPicPr preferRelativeResize="0"/>
          <p:nvPr/>
        </p:nvPicPr>
        <p:blipFill rotWithShape="1">
          <a:blip r:embed="rId3">
            <a:alphaModFix/>
          </a:blip>
          <a:srcRect b="0" l="0" r="17898" t="0"/>
          <a:stretch/>
        </p:blipFill>
        <p:spPr>
          <a:xfrm>
            <a:off x="661575" y="2161500"/>
            <a:ext cx="5434426" cy="3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31"/>
          <p:cNvSpPr txBox="1"/>
          <p:nvPr>
            <p:ph type="title"/>
          </p:nvPr>
        </p:nvSpPr>
        <p:spPr>
          <a:xfrm>
            <a:off x="838200" y="536576"/>
            <a:ext cx="9050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10</a:t>
            </a:r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838200" y="1914525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Addresses shortcomings in the user    interface first introduced with windows </a:t>
            </a:r>
            <a:r>
              <a:rPr b="1" lang="en-US" sz="1800">
                <a:solidFill>
                  <a:schemeClr val="accent1"/>
                </a:solidFill>
              </a:rPr>
              <a:t>8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The return of the start menu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 virtual desktop system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The ability to run windows store apps within windows on the desktop rather than in full-screen mode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Includes new icons and right-click context menus, default printer management, four times as many tiles allowed in the start menu, find My Device, and Edge updates.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b="0" l="0" r="16317" t="0"/>
          <a:stretch/>
        </p:blipFill>
        <p:spPr>
          <a:xfrm>
            <a:off x="6096000" y="1914525"/>
            <a:ext cx="5544675" cy="37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6910023" y="908050"/>
            <a:ext cx="45033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11</a:t>
            </a:r>
            <a:endParaRPr/>
          </a:p>
        </p:txBody>
      </p:sp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32"/>
          <p:cNvSpPr txBox="1"/>
          <p:nvPr/>
        </p:nvSpPr>
        <p:spPr>
          <a:xfrm>
            <a:off x="6757625" y="2161500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Redesigned Start Menu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Taskbar and System Tray enhancements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Snap Layouts and Snap Groups for improved window management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New Window Management Features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Microsoft Store Redesign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Gaming Enhancements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Enhanced Touch, Pen, and Voice Input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Widgets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Enhanced Performance and Efficiency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421" name="Google Shape;4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7" y="2161500"/>
            <a:ext cx="6622914" cy="3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9658"/>
            <a:ext cx="12192001" cy="613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225" y="912925"/>
            <a:ext cx="3374750" cy="6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1967850" y="195425"/>
            <a:ext cx="825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https://www.reddit.com/r/pcmasterrace/comments/txasi5/windows_os_tier_list/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814944" y="45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sz="4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814944" y="1253902"/>
            <a:ext cx="5871606" cy="593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Scan the QR Code or go to the link to see/download the project.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814944" y="5575675"/>
            <a:ext cx="4366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</a:rPr>
              <a:t>https://github.com/SaidulBadhon/hwos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75" y="1942822"/>
            <a:ext cx="2905000" cy="35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title"/>
          </p:nvPr>
        </p:nvSpPr>
        <p:spPr>
          <a:xfrm>
            <a:off x="811744" y="2134675"/>
            <a:ext cx="340330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About Me</a:t>
            </a:r>
            <a:endParaRPr/>
          </a:p>
        </p:txBody>
      </p:sp>
      <p:sp>
        <p:nvSpPr>
          <p:cNvPr id="333" name="Google Shape;333;p22"/>
          <p:cNvSpPr txBox="1"/>
          <p:nvPr>
            <p:ph idx="1" type="body"/>
          </p:nvPr>
        </p:nvSpPr>
        <p:spPr>
          <a:xfrm>
            <a:off x="828357" y="3252275"/>
            <a:ext cx="3181668" cy="184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Hello everyone, and thank you for taking the time to leasing my presentation. Before I begin the presentation, let me tell you about myself.</a:t>
            </a:r>
            <a:endParaRPr/>
          </a:p>
        </p:txBody>
      </p:sp>
      <p:graphicFrame>
        <p:nvGraphicFramePr>
          <p:cNvPr id="334" name="Google Shape;334;p22"/>
          <p:cNvGraphicFramePr/>
          <p:nvPr/>
        </p:nvGraphicFramePr>
        <p:xfrm>
          <a:off x="5292850" y="1798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{23492837-11B5-4BE7-879F-284832FF7E2C}</a:tableStyleId>
              </a:tblPr>
              <a:tblGrid>
                <a:gridCol w="2042675"/>
                <a:gridCol w="2713200"/>
              </a:tblGrid>
              <a:tr h="70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3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Saidul Islam Badhon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>
                        <a:alpha val="9803"/>
                      </a:schemeClr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Roll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Comt-200534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Board Roll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3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566306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>
                        <a:alpha val="9803"/>
                      </a:schemeClr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Reg. No.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1502135678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Department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3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Technology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>
                        <a:alpha val="9803"/>
                      </a:schemeClr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Semester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595959"/>
                          </a:solidFill>
                        </a:rPr>
                        <a:t>5th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Section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3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>
                        <a:alpha val="9803"/>
                      </a:schemeClr>
                    </a:solidFill>
                  </a:tcPr>
                </a:tc>
              </a:tr>
              <a:tr h="41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</a:t>
                      </a:r>
                      <a:endParaRPr b="1" i="0" sz="13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5th</a:t>
                      </a:r>
                      <a:endParaRPr i="0" sz="1600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700" marB="50700" marR="101375" marL="1013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23"/>
          <p:cNvSpPr txBox="1"/>
          <p:nvPr>
            <p:ph type="title"/>
          </p:nvPr>
        </p:nvSpPr>
        <p:spPr>
          <a:xfrm>
            <a:off x="838200" y="53657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1.x</a:t>
            </a:r>
            <a:endParaRPr/>
          </a:p>
        </p:txBody>
      </p:sp>
      <p:sp>
        <p:nvSpPr>
          <p:cNvPr id="343" name="Google Shape;343;p23"/>
          <p:cNvSpPr txBox="1"/>
          <p:nvPr/>
        </p:nvSpPr>
        <p:spPr>
          <a:xfrm>
            <a:off x="838200" y="1914525"/>
            <a:ext cx="50985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Pure operating environment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Used GUI (Graphical User Interface)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Simple graphics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999" y="1914525"/>
            <a:ext cx="5406674" cy="372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6910023" y="90805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2.x</a:t>
            </a:r>
            <a:endParaRPr/>
          </a:p>
        </p:txBody>
      </p:sp>
      <p:sp>
        <p:nvSpPr>
          <p:cNvPr id="350" name="Google Shape;350;p2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6757625" y="2161500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16-bit Microsoft Windows GUI-based operating environment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Faster than 1.x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Introduced the control panel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Introduced first version on exceland word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52" name="Google Shape;3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97" y="2161513"/>
            <a:ext cx="5599551" cy="3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25"/>
          <p:cNvSpPr txBox="1"/>
          <p:nvPr>
            <p:ph type="title"/>
          </p:nvPr>
        </p:nvSpPr>
        <p:spPr>
          <a:xfrm>
            <a:off x="838200" y="536576"/>
            <a:ext cx="9050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3.x</a:t>
            </a:r>
            <a:endParaRPr/>
          </a:p>
        </p:txBody>
      </p:sp>
      <p:sp>
        <p:nvSpPr>
          <p:cNvPr id="360" name="Google Shape;360;p25"/>
          <p:cNvSpPr txBox="1"/>
          <p:nvPr/>
        </p:nvSpPr>
        <p:spPr>
          <a:xfrm>
            <a:off x="838200" y="1914525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Operated with 8086 microprocessor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Virtual memory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Operated with 6-7 MB of free space of hard drive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Better multitasking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08" y="1914525"/>
            <a:ext cx="4961966" cy="3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6910023" y="908050"/>
            <a:ext cx="45033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95</a:t>
            </a:r>
            <a:endParaRPr/>
          </a:p>
        </p:txBody>
      </p:sp>
      <p:sp>
        <p:nvSpPr>
          <p:cNvPr id="367" name="Google Shape;367;p26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6757625" y="2161500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 complete operating system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Improved windows control and appearance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Right button menu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Taskbar and start menu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00" y="2161525"/>
            <a:ext cx="4962050" cy="3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27"/>
          <p:cNvSpPr txBox="1"/>
          <p:nvPr>
            <p:ph type="title"/>
          </p:nvPr>
        </p:nvSpPr>
        <p:spPr>
          <a:xfrm>
            <a:off x="838200" y="536576"/>
            <a:ext cx="9050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XP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838200" y="1914525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Advanced portable PC support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Automatic wireless connection support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Fast start-up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Help and support center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Better graphical user interface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00" y="1914525"/>
            <a:ext cx="4961976" cy="372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6910023" y="908050"/>
            <a:ext cx="45033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7</a:t>
            </a:r>
            <a:endParaRPr/>
          </a:p>
        </p:txBody>
      </p:sp>
      <p:sp>
        <p:nvSpPr>
          <p:cNvPr id="384" name="Google Shape;384;p28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28"/>
          <p:cNvSpPr txBox="1"/>
          <p:nvPr/>
        </p:nvSpPr>
        <p:spPr>
          <a:xfrm>
            <a:off x="6757625" y="2161500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Introduced a large number of new features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Incremental upgrade to the Windows line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Windows 7 has multi-touch support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redesigned Windows shell with an updated taskbar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a home networking system called Home Group, and performance improvements.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85" y="2161525"/>
            <a:ext cx="5954378" cy="3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29"/>
          <p:cNvSpPr txBox="1"/>
          <p:nvPr>
            <p:ph type="title"/>
          </p:nvPr>
        </p:nvSpPr>
        <p:spPr>
          <a:xfrm>
            <a:off x="838200" y="536576"/>
            <a:ext cx="9050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Windows 8</a:t>
            </a:r>
            <a:endParaRPr/>
          </a:p>
        </p:txBody>
      </p:sp>
      <p:sp>
        <p:nvSpPr>
          <p:cNvPr id="394" name="Google Shape;394;p29"/>
          <p:cNvSpPr txBox="1"/>
          <p:nvPr/>
        </p:nvSpPr>
        <p:spPr>
          <a:xfrm>
            <a:off x="838200" y="1914525"/>
            <a:ext cx="50985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Optimizations for touch-based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Devices such as tablets and all-in-one pcs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Increased integration with cloud services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Other online platforms (such as social networks and microsoft's own onedrive (formerly skydrive) and xbox live services)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b="1" lang="en-US" sz="1800">
                <a:solidFill>
                  <a:schemeClr val="accent1"/>
                </a:solidFill>
              </a:rPr>
              <a:t>The Windows Store service for software distribution</a:t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00" y="1914525"/>
            <a:ext cx="4961976" cy="37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120" y="1914525"/>
            <a:ext cx="5954404" cy="3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1">
      <a:dk1>
        <a:srgbClr val="000000"/>
      </a:dk1>
      <a:lt1>
        <a:srgbClr val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